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48D11-B339-FFA9-D1E9-401204F34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FCF86B-8191-D845-DB4D-85D2EFEEBF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E083B-B09B-6EF9-FDCE-FF978B00A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712DB-64FD-D4FC-BCBB-FD19CCC67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B676-E674-9D67-47A9-E38DCE1F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398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4A165-7F08-14B0-2073-D6F698DB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1735D5-C97C-FFDB-2CC4-CC31B1B48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62F36-36D4-340E-1075-EB8C612E0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A4DC8-9258-428D-9A92-45001F286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AAC2E-45D7-0203-32FA-50DD7C99D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7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DF25F3-3260-5AA6-2C03-44965400EF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78B21-2CD2-2239-66FC-6B7A240BA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A88A2-FEC7-FBD6-72B6-20D1C4AB3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4A766-FA76-4388-8166-76B402BBF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797B3-33B3-B412-EAFE-93065E9A7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45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164B3-7A04-CB18-67AD-A2DE4737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F37C3-B200-7AD2-90E0-190AA14B8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02E1E-A743-1B68-5243-1C941746E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F37FC-6A91-4F3C-00BD-031BCF007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6164-8AF6-19CD-3383-C2C123EC1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81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4CD93-635D-6AA4-8B71-1E11B7EA0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AB791-0767-15F1-5C79-78840CDCC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57061-0E7D-025D-4DFE-99B31B7F6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E07B5-2446-6CDB-F799-DEADA74A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AA06D-748D-12BC-1FC9-EB16D8CD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9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A7033-A851-416B-B488-3C2681FBC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A2974-751F-4E3C-827B-2EA6C74260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6E5C81-3204-3369-C90A-FBD82365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AD1355-1AFB-FCBC-0241-2CC858830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937D71-A13D-E2D2-ECF6-75B884EB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FA827-3221-FBFB-F63B-B7CAA77A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90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DA455-3301-00E6-9966-A336DDD77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58CDF-0B19-711E-5DF7-A7CEBF8F2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324C3-F540-9DDE-3133-188858F63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2C9D98-A5E9-C201-491B-E072F03B68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677A0-6BAA-85AF-6148-3F477522DF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9FD392-1DA0-ABE3-4D33-E6E11212F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82D9C8-8A46-2E86-8A0F-AD94FE516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5F52CD-1BBC-B4F8-EACE-339A47631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09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69D68-DAC5-247D-B2B9-2FC91CE2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8923A-A361-887B-D1DC-08C79B26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AC4057-0C40-EB3A-CD2A-683833BA7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515677-EB70-7AEA-3C72-D4C450389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BBB752-4403-AF86-1179-2F29925A5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B2CD6E-55C6-78D0-58C5-F53EA4B6D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A29BA-9A0C-8616-A7A7-2E64553C2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7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A22B5-71CE-7943-82FC-ABBD3440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B64CA-B88D-5397-28F2-9CD93045C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754132-3C4D-E254-5C98-32FD40914C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BA4D6-DCAD-3D7B-ED36-6058B028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2E0C0D-17CF-B6CA-881A-5FAF4FE1A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2F51C-0F5A-A292-131B-D25385B7A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70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D22C-1E42-0807-8064-0C03DA6FC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B2F9C-ABA8-8877-FAF1-DAD09ABAB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1B91EC-7F34-119F-B636-ACC67A905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64A51-D3A8-9D0F-C62C-0C1689BDD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5A6E6-7EA5-2F72-56CF-7FFC8A464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06631-83D4-294C-CE7B-9B57A657E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4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79C9E0-4B8B-62E0-2541-F428F9A1A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51C6C-2C51-1142-C8A8-3A63F8C8C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C165C-9FE0-4289-72D7-A69CE80DC1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B762-57E8-4C5B-8791-6366860CCF8F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159C8-9629-E2FE-82BB-0D38B1028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CF3BC-2EE1-B6B6-A1A0-7C8D71C52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F611B-8267-4867-8FDE-27B8F1DBB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29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F160D0A-7F29-58D0-F14D-A7805B83D135}"/>
              </a:ext>
            </a:extLst>
          </p:cNvPr>
          <p:cNvGrpSpPr/>
          <p:nvPr/>
        </p:nvGrpSpPr>
        <p:grpSpPr>
          <a:xfrm>
            <a:off x="2340412" y="-384996"/>
            <a:ext cx="6267624" cy="7566727"/>
            <a:chOff x="2340412" y="-384996"/>
            <a:chExt cx="6267624" cy="756672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E932A5-ADAF-4C8C-714B-0649067AE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35301" y="3801041"/>
              <a:ext cx="6172735" cy="338069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2B62663-7621-65A8-ADD2-BF44C228D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40412" y="-384996"/>
              <a:ext cx="6172735" cy="43971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9826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1</cp:revision>
  <dcterms:created xsi:type="dcterms:W3CDTF">2023-04-14T10:34:23Z</dcterms:created>
  <dcterms:modified xsi:type="dcterms:W3CDTF">2023-04-16T19:50:29Z</dcterms:modified>
</cp:coreProperties>
</file>